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60" r:id="rId5"/>
    <p:sldId id="261" r:id="rId6"/>
    <p:sldId id="262" r:id="rId7"/>
    <p:sldId id="263" r:id="rId8"/>
    <p:sldId id="276" r:id="rId9"/>
    <p:sldId id="269" r:id="rId10"/>
    <p:sldId id="277" r:id="rId11"/>
    <p:sldId id="272" r:id="rId12"/>
    <p:sldId id="273" r:id="rId13"/>
    <p:sldId id="274" r:id="rId14"/>
    <p:sldId id="264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3126" autoAdjust="0"/>
  </p:normalViewPr>
  <p:slideViewPr>
    <p:cSldViewPr>
      <p:cViewPr varScale="1">
        <p:scale>
          <a:sx n="73" d="100"/>
          <a:sy n="73" d="100"/>
        </p:scale>
        <p:origin x="12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572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ক্লাসে সকলকে স্বাগতম 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33601"/>
            <a:ext cx="8077200" cy="411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2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76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এ দিকে শশুর বাড়িতে উঠিতে বসিতে মেয়েকে খোঁটা লাগাইতেছে। পিতৃগৃহের নিন্দা শুনিয়া ঘরে দ্বার দিয়া অশ্রু বিসর্জন তাহার নিত্যক্রিয়ার মধ্যে দাড়াইয়াছে।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0"/>
            <a:ext cx="4038600" cy="358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038475"/>
            <a:ext cx="396240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4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3136612"/>
            <a:ext cx="8956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বাপও কাঁদে,মেয়েও কাঁদে --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833810"/>
            <a:ext cx="3124200" cy="2733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2400"/>
            <a:ext cx="3276600" cy="266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"/>
            <a:ext cx="3486150" cy="2667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33810"/>
            <a:ext cx="4114800" cy="268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0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কি কেবল একটা টাকার থলি,যতক্ষণ  টাকা আছে ততক্ষণ আমার দাম, তাছাড়া আমার স্বামী তো এ টাকা চান না।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971800"/>
            <a:ext cx="6019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5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775" y="164812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বাড়ির বড় বউ মরিয়াছে,খুব ধুম করিয়া অন্ত্যেষ্টিক্রিয়া  সম্পন্ন হইল--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352800"/>
            <a:ext cx="8315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এবারে বিশ হাজার টাকা পণ এবং হাতে হাতে আদায়--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75" y="4191000"/>
            <a:ext cx="3429000" cy="2153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71950"/>
            <a:ext cx="3276600" cy="2153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42030"/>
            <a:ext cx="5791200" cy="20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6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2100" y="11430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600414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নিরুপমার বাবা কিভাবে যৌতুকের টাকা সংগ্রহ করেছিলেন ? বর্ণনা কর 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80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13716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667000"/>
            <a:ext cx="8686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 রবীন্দ্রনাথ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ঠাকুর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 সালে নোবেল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পুরষ্কার লাভ করেন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কী কারণে নিরুপমার অকাল মৃত্যু হলো ?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রায়বাহাদুর কেমন মানুষ ছিলেন 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 বাপ  ও মেয়ে দুইজনেই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কাঁদে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কেন ?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89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8382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52578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নিরুপমার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মতো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মেয়েদের অকাল মৃত্যুর হাত থেকে বাঁচাতে আমাদের কী করণীয় – তা লিখ ।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50" y="1981200"/>
            <a:ext cx="3848100" cy="218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7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533400"/>
            <a:ext cx="48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7400"/>
            <a:ext cx="7848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0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5" y="1600200"/>
            <a:ext cx="4876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আসাদুজ্জামান</a:t>
            </a:r>
            <a:endParaRPr lang="bn-BD" sz="4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উজানচর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 </a:t>
            </a:r>
            <a:r>
              <a:rPr lang="bn-BD" sz="36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বিদ্যালয়।</a:t>
            </a:r>
          </a:p>
          <a:p>
            <a:pPr algn="ctr"/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বাঞ্ছারামপুর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ব্রাহ্মণবাড়িয়া</a:t>
            </a: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00" y="457200"/>
            <a:ext cx="5791200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i="1" dirty="0" smtClean="0"/>
              <a:t>শিক্ষক</a:t>
            </a:r>
            <a:r>
              <a:rPr lang="bn-BD" sz="5400" dirty="0" smtClean="0"/>
              <a:t> </a:t>
            </a:r>
            <a:r>
              <a:rPr lang="bn-BD" sz="5400" i="1" dirty="0" smtClean="0"/>
              <a:t>পরিচিতি</a:t>
            </a:r>
            <a:endParaRPr lang="en-US" sz="5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119687" y="1723310"/>
            <a:ext cx="34147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 নবম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 বাংলা প্রথম পত্র  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সময়-৪০ মিনিট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70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814" y="4267200"/>
            <a:ext cx="1062484" cy="12192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15917129">
            <a:off x="7902005" y="3356877"/>
            <a:ext cx="1019175" cy="333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6363969">
            <a:off x="6383310" y="3192307"/>
            <a:ext cx="1532791" cy="4687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160141" y="5943600"/>
            <a:ext cx="3012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যৌতুক সামগ্রী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" y="868400"/>
            <a:ext cx="2466975" cy="2133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3200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কনে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069" y="185083"/>
            <a:ext cx="1960129" cy="22645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91400" y="2438400"/>
            <a:ext cx="1447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581399"/>
            <a:ext cx="4038600" cy="2362201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 rot="14451567">
            <a:off x="5313870" y="1736720"/>
            <a:ext cx="381000" cy="31797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41" y="4267200"/>
            <a:ext cx="2847975" cy="1600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70" y="409574"/>
            <a:ext cx="2590800" cy="1762125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5605569" y="1062036"/>
            <a:ext cx="1102717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otched Right Arrow 2"/>
          <p:cNvSpPr/>
          <p:nvPr/>
        </p:nvSpPr>
        <p:spPr>
          <a:xfrm rot="20701989">
            <a:off x="2913570" y="2190552"/>
            <a:ext cx="3831068" cy="163607"/>
          </a:xfrm>
          <a:prstGeom prst="notched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5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/>
      <p:bldP spid="8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466969"/>
            <a:ext cx="6934200" cy="233910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দেনা পাওনা </a:t>
            </a:r>
          </a:p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84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45562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6725" y="2209800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রবীন্দ্রনাথ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ঠাকুর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সম্পর্কে বলতে পারবে।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কঠিন শব্দের অর্থ বলতে পারবে 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যৌতুক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প্রথার কুফল ব্যাখ্যা করতে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সমাজ জীবনে যৌতুক প্রথার প্রভাব বর্ণনা করতে  পারবে 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8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4600" y="637252"/>
            <a:ext cx="2667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জন্মস্থান-কলকাতার জোড়াসাঁকোর ঠাকুর পরিবারে।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জন্ম- ৭ মে ১৮৬১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মৃত্যু- ৭ আগস্ট ১৯৪১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" y="935504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 গ্রন্থসমূহ—</a:t>
            </a:r>
          </a:p>
          <a:p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মানষী ,সোনার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তরী,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চিত্রা,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বলাকা,চোখের বালি ,গোরা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 ,শেষের কবিতা  ডাকঘর, গল্পগুচ্ছ  ইত্যাদি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80999"/>
            <a:ext cx="2971800" cy="32120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4719935"/>
            <a:ext cx="8763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১৯১৩ সালে  গীতাঞ্জলি  কাব্যের জন্য  নোবেল পুরষ্কার লাভ করেন ।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8500" y="38100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57150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মৃত্যু- ৭ আগস্ট ১৯৪১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15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7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10163"/>
            <a:ext cx="1638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অনুরাগ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9800" y="807042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সোহাগ/মমতা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7708" y="2209799"/>
            <a:ext cx="162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আক্রোশ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239156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বিদ্বেষ/ক্রোধ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7708" y="3867834"/>
            <a:ext cx="2073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সরোদনে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76950" y="3879991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কেঁদে কেঁদে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33399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পঞ্জর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-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6950" y="5219914"/>
            <a:ext cx="2838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পাঁজর /বুকের হাঁড়ের খাঁচা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8600"/>
            <a:ext cx="1828799" cy="14017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913999"/>
            <a:ext cx="1828800" cy="12379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3381720"/>
            <a:ext cx="1828799" cy="16428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2" y="5334000"/>
            <a:ext cx="1828798" cy="1086243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4874416" y="710163"/>
            <a:ext cx="781050" cy="646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810125" y="2362200"/>
            <a:ext cx="809625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774407" y="3667985"/>
            <a:ext cx="890585" cy="6754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781550" y="5555807"/>
            <a:ext cx="838200" cy="540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057400"/>
            <a:ext cx="731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বর পক্ষ হইতে দশ হাজার টাকা পণ এবং বহুল দানসামগ্রী চাহিয়া বসিল। রামসুন্দর কিছুমাত্র বিবেচনা না করিয়া তাহাতেই সম্মত হইলেনঃ এমন পাত্র কিছুতেই হাতছাড়া করা যায়না।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4800600"/>
            <a:ext cx="723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কিছুতেই টাকার জোগার আর হয়না। বাঁধা দিয়া, বিক্রয় করিয়া্‌, অনেক চেষ্টাতেও হাজার ছয়-সাত বাকি রহিল। এ দিকে বিবাহের দিন নিকট হইয়া আসিয়াছে।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513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575" y="3810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 এক প্রকার বিষণ্ন নিরানন্দভাবে সম্পন্ন হইয়া গেল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65616"/>
            <a:ext cx="3581400" cy="19633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581400"/>
            <a:ext cx="2209800" cy="220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5"/>
          <a:stretch/>
        </p:blipFill>
        <p:spPr>
          <a:xfrm flipH="1">
            <a:off x="6782758" y="3581400"/>
            <a:ext cx="1627815" cy="220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81400"/>
            <a:ext cx="2590800" cy="2209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484666"/>
            <a:ext cx="3352800" cy="179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8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1537</TotalTime>
  <Words>349</Words>
  <Application>Microsoft Office PowerPoint</Application>
  <PresentationFormat>On-screen Show (4:3)</PresentationFormat>
  <Paragraphs>57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RASEL</cp:lastModifiedBy>
  <cp:revision>162</cp:revision>
  <dcterms:created xsi:type="dcterms:W3CDTF">2006-08-16T00:00:00Z</dcterms:created>
  <dcterms:modified xsi:type="dcterms:W3CDTF">2017-10-11T16:35:43Z</dcterms:modified>
</cp:coreProperties>
</file>